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906" y="28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64686-B200-48D0-9510-253F9DF2F72E}" type="datetimeFigureOut">
              <a:rPr lang="de-DE" smtClean="0"/>
              <a:t>04.01.2026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924B7-9C95-4ED5-92D6-16C4F6AE9BD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183530CF-F03B-41D2-B123-9A22E7B70C02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78900B6-E0A9-497A-8C5B-F264DA02DE7B}"/>
              </a:ext>
            </a:extLst>
          </p:cNvPr>
          <p:cNvSpPr/>
          <p:nvPr/>
        </p:nvSpPr>
        <p:spPr>
          <a:xfrm>
            <a:off x="193781" y="197529"/>
            <a:ext cx="6470438" cy="9510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5037" y="378778"/>
            <a:ext cx="4265591" cy="1231106"/>
          </a:xfrm>
        </p:spPr>
        <p:txBody>
          <a:bodyPr wrap="none" lIns="0" tIns="0" rIns="0" bIns="0">
            <a:spAutoFit/>
          </a:bodyPr>
          <a:lstStyle/>
          <a:p>
            <a:r>
              <a:rPr lang="de-DE" sz="8000" b="1">
                <a:solidFill>
                  <a:srgbClr val="FFC000"/>
                </a:solidFill>
              </a:rPr>
              <a:t>Gutschein</a:t>
            </a:r>
            <a:endParaRPr lang="de-DE" sz="8000" b="1" dirty="0">
              <a:solidFill>
                <a:srgbClr val="FFC000"/>
              </a:solidFill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93781" y="1595023"/>
            <a:ext cx="6448096" cy="98488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de-DE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Im Wert </a:t>
            </a:r>
            <a:r>
              <a:rPr lang="de-DE" sz="28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von 99 €</a:t>
            </a:r>
            <a:endParaRPr lang="de-DE" sz="2800" noProof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kumimoji="0" lang="de-DE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Freie Kurswahl</a:t>
            </a:r>
            <a:endParaRPr kumimoji="0" lang="de-DE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de-DE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.</a:t>
            </a:r>
            <a:endParaRPr kumimoji="0" lang="de-DE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409904" y="3789554"/>
            <a:ext cx="6448096" cy="49244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br>
              <a:rPr lang="de-DE" sz="1600" dirty="0"/>
            </a:br>
            <a:endParaRPr lang="de-DE" sz="1600" dirty="0"/>
          </a:p>
        </p:txBody>
      </p:sp>
      <p:pic>
        <p:nvPicPr>
          <p:cNvPr id="11" name="Grafik 10" descr="Ein Bild, das Text enthält.&#10;&#10;Automatisch generierte Beschreibung">
            <a:extLst>
              <a:ext uri="{FF2B5EF4-FFF2-40B4-BE49-F238E27FC236}">
                <a16:creationId xmlns:a16="http://schemas.microsoft.com/office/drawing/2014/main" id="{88780CAB-1F16-459C-99E5-B2474F401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5" y="3004361"/>
            <a:ext cx="5879907" cy="5448102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2720913" y="8729824"/>
            <a:ext cx="3768724" cy="10156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de-DE" sz="1100" b="1"/>
              <a:t>Kunstschule Kreativkreisel </a:t>
            </a:r>
            <a:r>
              <a:rPr lang="de-DE" sz="1100"/>
              <a:t>- Heusteigstraße 69 - 70180 Stuttgart</a:t>
            </a:r>
          </a:p>
          <a:p>
            <a:pPr algn="r"/>
            <a:r>
              <a:rPr lang="de-DE" sz="1100"/>
              <a:t>Anmeldung und Terminvereinbarung per </a:t>
            </a:r>
            <a:r>
              <a:rPr lang="de-DE" sz="1100" dirty="0"/>
              <a:t>E-Mail oder telefonisch</a:t>
            </a:r>
            <a:r>
              <a:rPr lang="de-DE" sz="1100"/>
              <a:t>: </a:t>
            </a:r>
            <a:br>
              <a:rPr lang="de-DE" sz="1100"/>
            </a:br>
            <a:r>
              <a:rPr lang="de-DE" sz="1100"/>
              <a:t>Tel</a:t>
            </a:r>
            <a:r>
              <a:rPr lang="de-DE" sz="1100" dirty="0"/>
              <a:t>. 01520 - 159 826</a:t>
            </a:r>
            <a:r>
              <a:rPr lang="de-DE" sz="1100"/>
              <a:t> 1 </a:t>
            </a:r>
            <a:br>
              <a:rPr lang="de-DE" sz="1100"/>
            </a:br>
            <a:r>
              <a:rPr lang="de-DE" sz="1100"/>
              <a:t> Email: info@kreativkreisel.de</a:t>
            </a:r>
            <a:endParaRPr lang="de-DE" sz="1100" dirty="0"/>
          </a:p>
          <a:p>
            <a:pPr algn="r"/>
            <a:r>
              <a:rPr lang="de-DE" sz="1100"/>
              <a:t>Website: www.kreativkreisel.de</a:t>
            </a:r>
          </a:p>
          <a:p>
            <a:pPr algn="r"/>
            <a:endParaRPr lang="de-DE" sz="1100"/>
          </a:p>
        </p:txBody>
      </p:sp>
      <p:pic>
        <p:nvPicPr>
          <p:cNvPr id="3" name="Picture 2" descr="D:\1 CIs Überblick\6 Kreativkreisel\Logo final\Logo_KreativKreisel_RZ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63" y="7754835"/>
            <a:ext cx="1808963" cy="180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30159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A4-Papier (210 x 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Gutschein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Afterworkmalen</dc:title>
  <dc:creator>Martina</dc:creator>
  <cp:lastModifiedBy>Martina Rodriguez Romero</cp:lastModifiedBy>
  <cp:revision>23</cp:revision>
  <dcterms:created xsi:type="dcterms:W3CDTF">2014-04-21T12:25:33Z</dcterms:created>
  <dcterms:modified xsi:type="dcterms:W3CDTF">2026-01-03T23:22:10Z</dcterms:modified>
</cp:coreProperties>
</file>